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5" r:id="rId4"/>
    <p:sldId id="267" r:id="rId5"/>
    <p:sldId id="269" r:id="rId6"/>
    <p:sldId id="270" r:id="rId7"/>
    <p:sldId id="259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298" y="-9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61B59-3569-48B0-AABB-E617721460D0}" type="datetimeFigureOut">
              <a:rPr lang="zh-TW" altLang="en-US" smtClean="0"/>
              <a:t>2017/7/5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66369-459D-463E-B0DB-E18B2F647AD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66369-459D-463E-B0DB-E18B2F647AD6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8C8D9-8388-4A8F-8202-8172786F270E}" type="datetimeFigureOut">
              <a:rPr lang="zh-TW" altLang="en-US" smtClean="0"/>
              <a:pPr/>
              <a:t>2017/7/4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8E3A2-F90C-4369-A6F8-CF7871C3D12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自我介紹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江育勳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家庭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376264"/>
          </a:xfrm>
        </p:spPr>
        <p:txBody>
          <a:bodyPr/>
          <a:lstStyle/>
          <a:p>
            <a:r>
              <a:rPr lang="zh-TW" altLang="en-US" dirty="0" smtClean="0"/>
              <a:t>我，江育勳，</a:t>
            </a:r>
            <a:r>
              <a:rPr lang="en-US" altLang="zh-TW" dirty="0" smtClean="0"/>
              <a:t>Eason</a:t>
            </a:r>
          </a:p>
          <a:p>
            <a:pPr lvl="1"/>
            <a:r>
              <a:rPr lang="zh-TW" altLang="en-US" dirty="0" smtClean="0"/>
              <a:t>有老爸老</a:t>
            </a:r>
            <a:r>
              <a:rPr lang="zh-TW" altLang="en-US" dirty="0" smtClean="0"/>
              <a:t>媽老哥 </a:t>
            </a:r>
            <a:r>
              <a:rPr lang="en-US" altLang="zh-TW" dirty="0" smtClean="0"/>
              <a:t>	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33.X</a:t>
            </a:r>
            <a:r>
              <a:rPr lang="zh-TW" altLang="en-US" dirty="0" smtClean="0"/>
              <a:t> 年 </a:t>
            </a:r>
            <a:r>
              <a:rPr lang="en-US" altLang="zh-TW" dirty="0" smtClean="0"/>
              <a:t>(1983-)</a:t>
            </a:r>
          </a:p>
          <a:p>
            <a:pPr lvl="1"/>
            <a:r>
              <a:rPr lang="zh-TW" altLang="en-US" dirty="0" smtClean="0"/>
              <a:t>有老</a:t>
            </a:r>
            <a:r>
              <a:rPr lang="zh-TW" altLang="en-US" dirty="0" smtClean="0"/>
              <a:t>狗一隻 </a:t>
            </a:r>
            <a:r>
              <a:rPr lang="en-US" altLang="zh-TW" dirty="0" smtClean="0"/>
              <a:t>		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13.X</a:t>
            </a:r>
            <a:r>
              <a:rPr lang="zh-TW" altLang="en-US" dirty="0" smtClean="0"/>
              <a:t> 年 </a:t>
            </a:r>
            <a:r>
              <a:rPr lang="en-US" altLang="zh-TW" dirty="0" smtClean="0"/>
              <a:t>(2003-)</a:t>
            </a:r>
          </a:p>
          <a:p>
            <a:pPr lvl="1"/>
            <a:r>
              <a:rPr lang="zh-TW" altLang="en-US" dirty="0" smtClean="0"/>
              <a:t>有老婆</a:t>
            </a:r>
            <a:r>
              <a:rPr lang="zh-TW" altLang="en-US" dirty="0" smtClean="0"/>
              <a:t>一個 </a:t>
            </a:r>
            <a:r>
              <a:rPr lang="en-US" altLang="zh-TW" dirty="0" smtClean="0"/>
              <a:t>		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03.X</a:t>
            </a:r>
            <a:r>
              <a:rPr lang="zh-TW" altLang="en-US" dirty="0" smtClean="0"/>
              <a:t> 年 </a:t>
            </a:r>
            <a:r>
              <a:rPr lang="en-US" altLang="zh-TW" dirty="0" smtClean="0"/>
              <a:t>(2014-)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501008"/>
            <a:ext cx="288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D:\ALOHA\PICTURES\99 OTHERS 99\Mango\DSC03251_nEO_IM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0392" y="3501008"/>
            <a:ext cx="3840000" cy="288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成長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37626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我，江育勳，</a:t>
            </a:r>
            <a:r>
              <a:rPr lang="en-US" altLang="zh-TW" dirty="0" smtClean="0"/>
              <a:t>Eason</a:t>
            </a:r>
          </a:p>
          <a:p>
            <a:pPr lvl="1"/>
            <a:r>
              <a:rPr lang="zh-TW" altLang="en-US" b="1" dirty="0" smtClean="0"/>
              <a:t>台中</a:t>
            </a:r>
            <a:r>
              <a:rPr lang="en-US" altLang="zh-TW" dirty="0" smtClean="0"/>
              <a:t>:</a:t>
            </a:r>
            <a:r>
              <a:rPr lang="zh-TW" altLang="en-US" dirty="0" smtClean="0"/>
              <a:t> 出生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衛道中學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文華高中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花蓮</a:t>
            </a:r>
            <a:r>
              <a:rPr lang="en-US" altLang="zh-TW" dirty="0" smtClean="0"/>
              <a:t>:</a:t>
            </a:r>
            <a:r>
              <a:rPr lang="zh-TW" altLang="en-US" dirty="0" smtClean="0"/>
              <a:t> 東華大學資訊管理系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當兵</a:t>
            </a:r>
            <a:endParaRPr lang="en-US" altLang="zh-TW" dirty="0" smtClean="0"/>
          </a:p>
          <a:p>
            <a:pPr lvl="1"/>
            <a:r>
              <a:rPr lang="zh-TW" altLang="en-US" b="1" dirty="0" smtClean="0"/>
              <a:t>新竹</a:t>
            </a:r>
            <a:r>
              <a:rPr lang="en-US" altLang="zh-TW" dirty="0" smtClean="0"/>
              <a:t>:</a:t>
            </a:r>
            <a:r>
              <a:rPr lang="zh-TW" altLang="en-US" dirty="0" smtClean="0"/>
              <a:t> 清華大學科技管理所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工作</a:t>
            </a:r>
            <a:endParaRPr lang="en-US" altLang="zh-TW" dirty="0" smtClean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3848" y="3213376"/>
            <a:ext cx="1991489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橢圓 10"/>
          <p:cNvSpPr/>
          <p:nvPr/>
        </p:nvSpPr>
        <p:spPr>
          <a:xfrm>
            <a:off x="3851920" y="44015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680024" y="45539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59944" y="378944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興趣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我，江育勳，</a:t>
            </a:r>
            <a:r>
              <a:rPr lang="en-US" altLang="zh-TW" sz="2400" dirty="0" smtClean="0"/>
              <a:t>Eason</a:t>
            </a:r>
            <a:endParaRPr lang="en-US" altLang="zh-TW" sz="2400" dirty="0" smtClean="0"/>
          </a:p>
          <a:p>
            <a:r>
              <a:rPr lang="zh-TW" altLang="en-US" sz="2400" b="1" dirty="0" smtClean="0"/>
              <a:t>興趣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釣魚、玩、玩水、玩球、玩牌、玩酒、玩車、</a:t>
            </a:r>
            <a:r>
              <a:rPr lang="en-US" altLang="zh-TW" sz="2400" dirty="0" smtClean="0"/>
              <a:t>…</a:t>
            </a:r>
          </a:p>
          <a:p>
            <a:r>
              <a:rPr lang="en-US" altLang="zh-TW" sz="2400" dirty="0" smtClean="0"/>
              <a:t>2014</a:t>
            </a:r>
            <a:r>
              <a:rPr lang="zh-TW" altLang="en-US" sz="2400" dirty="0" smtClean="0"/>
              <a:t>年美國科研中心對 </a:t>
            </a:r>
            <a:r>
              <a:rPr lang="en-US" altLang="zh-TW" sz="2400" dirty="0" smtClean="0"/>
              <a:t>3000</a:t>
            </a:r>
            <a:r>
              <a:rPr lang="zh-TW" altLang="en-US" sz="2400" dirty="0" smtClean="0"/>
              <a:t> 個家庭做幸福指數調查，</a:t>
            </a:r>
            <a:r>
              <a:rPr lang="zh-TW" altLang="en-US" sz="2400" b="1" dirty="0" smtClean="0"/>
              <a:t>釣魚愛好者家庭幸福指數第一</a:t>
            </a:r>
            <a:r>
              <a:rPr lang="zh-TW" altLang="en-US" sz="2400" dirty="0" smtClean="0"/>
              <a:t>，看看釣魚男人的深度吧</a:t>
            </a:r>
            <a:endParaRPr lang="en-US" altLang="zh-TW" sz="2400" dirty="0" smtClean="0"/>
          </a:p>
          <a:p>
            <a:pPr lvl="1"/>
            <a:r>
              <a:rPr lang="zh-TW" altLang="en-US" sz="2000" b="1" dirty="0" smtClean="0"/>
              <a:t>比較</a:t>
            </a:r>
            <a:r>
              <a:rPr lang="zh-TW" altLang="en-US" sz="2000" b="1" dirty="0" smtClean="0"/>
              <a:t>疼</a:t>
            </a:r>
            <a:r>
              <a:rPr lang="zh-TW" altLang="en-US" sz="2000" b="1" dirty="0" smtClean="0"/>
              <a:t>老婆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為了</a:t>
            </a:r>
            <a:r>
              <a:rPr lang="zh-TW" altLang="en-US" sz="2000" dirty="0" smtClean="0"/>
              <a:t>避免釣魚</a:t>
            </a:r>
            <a:r>
              <a:rPr lang="zh-TW" altLang="en-US" sz="2000" dirty="0" smtClean="0"/>
              <a:t>被禁止，釣魚人</a:t>
            </a:r>
            <a:r>
              <a:rPr lang="zh-TW" altLang="en-US" sz="2000" dirty="0" smtClean="0"/>
              <a:t>是</a:t>
            </a:r>
            <a:r>
              <a:rPr lang="zh-TW" altLang="en-US" sz="2000" dirty="0" smtClean="0"/>
              <a:t>不會招惹</a:t>
            </a:r>
            <a:r>
              <a:rPr lang="zh-TW" altLang="en-US" sz="2000" dirty="0" smtClean="0"/>
              <a:t>老婆</a:t>
            </a:r>
            <a:r>
              <a:rPr lang="zh-TW" altLang="en-US" sz="2000" dirty="0" smtClean="0"/>
              <a:t>的。</a:t>
            </a:r>
            <a:endParaRPr lang="en-US" altLang="zh-TW" sz="2000" dirty="0" smtClean="0"/>
          </a:p>
          <a:p>
            <a:pPr lvl="1"/>
            <a:r>
              <a:rPr lang="zh-TW" altLang="en-US" sz="2000" b="1" dirty="0" smtClean="0"/>
              <a:t>不會劈腿養小老婆</a:t>
            </a:r>
            <a:r>
              <a:rPr lang="en-US" altLang="zh-TW" sz="2000" b="1" dirty="0" smtClean="0"/>
              <a:t>:</a:t>
            </a:r>
            <a:r>
              <a:rPr lang="zh-TW" altLang="en-US" sz="2000" dirty="0" smtClean="0"/>
              <a:t> 錢都花在釣具，也遇不到女釣友。</a:t>
            </a:r>
            <a:endParaRPr lang="en-US" altLang="zh-TW" sz="2000" dirty="0" smtClean="0"/>
          </a:p>
          <a:p>
            <a:pPr lvl="1"/>
            <a:r>
              <a:rPr lang="zh-TW" altLang="en-US" sz="2000" b="1" dirty="0" smtClean="0"/>
              <a:t>釣魚人心胸</a:t>
            </a:r>
            <a:r>
              <a:rPr lang="zh-TW" altLang="en-US" sz="2000" b="1" dirty="0" smtClean="0"/>
              <a:t>寬廣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經常</a:t>
            </a:r>
            <a:r>
              <a:rPr lang="zh-TW" altLang="en-US" sz="2000" dirty="0" smtClean="0"/>
              <a:t>投入大自然的懷抱，吸收天地日月之精華，養成了比天空更廣博的釣魚人胸懷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lvl="1"/>
            <a:r>
              <a:rPr lang="zh-TW" altLang="en-US" sz="2000" b="1" dirty="0" smtClean="0"/>
              <a:t>釣魚緩</a:t>
            </a:r>
            <a:r>
              <a:rPr lang="zh-TW" altLang="en-US" sz="2000" b="1" dirty="0" smtClean="0"/>
              <a:t>解</a:t>
            </a:r>
            <a:r>
              <a:rPr lang="zh-TW" altLang="en-US" sz="2000" b="1" dirty="0" smtClean="0"/>
              <a:t>情緒釋放壓力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寄</a:t>
            </a:r>
            <a:r>
              <a:rPr lang="zh-TW" altLang="en-US" sz="2000" dirty="0" smtClean="0"/>
              <a:t>情</a:t>
            </a:r>
            <a:r>
              <a:rPr lang="zh-TW" altLang="en-US" sz="2000" dirty="0" smtClean="0"/>
              <a:t>山水，身心放鬆</a:t>
            </a:r>
            <a:r>
              <a:rPr lang="zh-TW" altLang="en-US" sz="2000" dirty="0" smtClean="0"/>
              <a:t>，是調節</a:t>
            </a:r>
            <a:r>
              <a:rPr lang="zh-TW" altLang="en-US" sz="2000" dirty="0" smtClean="0"/>
              <a:t>心情好</a:t>
            </a:r>
            <a:r>
              <a:rPr lang="zh-TW" altLang="en-US" sz="2000" dirty="0" smtClean="0"/>
              <a:t>辦法。</a:t>
            </a:r>
            <a:endParaRPr lang="en-US" altLang="zh-TW" sz="2000" dirty="0" smtClean="0"/>
          </a:p>
          <a:p>
            <a:pPr lvl="1"/>
            <a:r>
              <a:rPr lang="zh-TW" altLang="en-US" sz="2000" b="1" dirty="0" smtClean="0"/>
              <a:t>釣魚</a:t>
            </a:r>
            <a:r>
              <a:rPr lang="zh-TW" altLang="en-US" sz="2000" b="1" dirty="0" smtClean="0"/>
              <a:t>人身體健康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為了釣魚翻山越嶺，</a:t>
            </a:r>
            <a:r>
              <a:rPr lang="zh-TW" altLang="en-US" sz="2000" dirty="0" smtClean="0"/>
              <a:t>風吹日曬</a:t>
            </a:r>
            <a:r>
              <a:rPr lang="zh-TW" altLang="en-US" sz="2000" dirty="0" smtClean="0"/>
              <a:t>，家常便飯；這</a:t>
            </a:r>
            <a:r>
              <a:rPr lang="zh-TW" altLang="en-US" sz="2000" dirty="0" smtClean="0"/>
              <a:t>就是為什麼我們</a:t>
            </a:r>
            <a:r>
              <a:rPr lang="zh-TW" altLang="en-US" sz="2000" dirty="0" smtClean="0"/>
              <a:t>經常見到</a:t>
            </a:r>
            <a:r>
              <a:rPr lang="zh-TW" altLang="en-US" sz="2000" dirty="0" smtClean="0"/>
              <a:t>七八十歲的老釣友一樣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endParaRPr lang="en-US" altLang="zh-TW" sz="2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-27384"/>
            <a:ext cx="1980000" cy="148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8104" y="-27384"/>
            <a:ext cx="1980000" cy="14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-27384"/>
            <a:ext cx="1980000" cy="14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圖像裡可能有山、戶外、大自然和水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44328" y="5373216"/>
            <a:ext cx="1980000" cy="1485000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3688" y="5400384"/>
            <a:ext cx="1980000" cy="14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圖像裡可能有戶外和水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44000" y="0"/>
            <a:ext cx="1800000" cy="2400000"/>
          </a:xfrm>
          <a:prstGeom prst="rect">
            <a:avLst/>
          </a:prstGeom>
          <a:noFill/>
        </p:spPr>
      </p:pic>
      <p:pic>
        <p:nvPicPr>
          <p:cNvPr id="22" name="Picture 2" descr="圖像裡可能有天空、植物、樹、山、戶外和大自然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800000" cy="2400000"/>
          </a:xfrm>
          <a:prstGeom prst="rect">
            <a:avLst/>
          </a:prstGeom>
          <a:noFill/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36512" y="2132856"/>
            <a:ext cx="1800000" cy="2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44000" y="2135074"/>
            <a:ext cx="1800000" cy="239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0" y="4465503"/>
            <a:ext cx="1800000" cy="24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0512" y="4463277"/>
            <a:ext cx="1800000" cy="240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7" descr="D:\ALOHA\PICTURES\2017\0409 南投國姓捲仔\GOPR2323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763688" y="3356992"/>
            <a:ext cx="2880000" cy="2160000"/>
          </a:xfrm>
          <a:prstGeom prst="rect">
            <a:avLst/>
          </a:prstGeom>
          <a:noFill/>
        </p:spPr>
      </p:pic>
      <p:pic>
        <p:nvPicPr>
          <p:cNvPr id="28" name="Picture 8" descr="D:\ALOHA\PICTURES\2015\11月\2015-11-03 16.39.02-1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644328" y="2637232"/>
            <a:ext cx="2880000" cy="2880000"/>
          </a:xfrm>
          <a:prstGeom prst="rect">
            <a:avLst/>
          </a:prstGeom>
          <a:noFill/>
        </p:spPr>
      </p:pic>
      <p:pic>
        <p:nvPicPr>
          <p:cNvPr id="31" name="Picture 6" descr="D:\ALOHA\PICTURES\2017\0409 南投國姓捲仔\GOPR2314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44328" y="1196752"/>
            <a:ext cx="2880000" cy="2160000"/>
          </a:xfrm>
          <a:prstGeom prst="rect">
            <a:avLst/>
          </a:prstGeom>
          <a:noFill/>
        </p:spPr>
      </p:pic>
      <p:pic>
        <p:nvPicPr>
          <p:cNvPr id="4" name="Picture 2" descr="沒有自動替代文字。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764008" y="1196752"/>
            <a:ext cx="2880000" cy="2160001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763688" y="3356992"/>
            <a:ext cx="288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563888" y="5235000"/>
            <a:ext cx="2160000" cy="16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819472"/>
            <a:ext cx="3600000" cy="480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0232" y="-27384"/>
            <a:ext cx="324000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沒有自動替代文字。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925423"/>
            <a:ext cx="3240000" cy="4320001"/>
          </a:xfrm>
          <a:prstGeom prst="rect">
            <a:avLst/>
          </a:prstGeom>
          <a:noFill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789280"/>
            <a:ext cx="288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3516025"/>
            <a:ext cx="2520000" cy="336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000" y="2764429"/>
            <a:ext cx="2160000" cy="455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1341048"/>
            <a:ext cx="252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5262384"/>
            <a:ext cx="2880000" cy="162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00512" y="-99392"/>
            <a:ext cx="2880000" cy="2870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有獎徵答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808312"/>
          </a:xfrm>
        </p:spPr>
        <p:txBody>
          <a:bodyPr/>
          <a:lstStyle/>
          <a:p>
            <a:r>
              <a:rPr lang="zh-TW" altLang="en-US" dirty="0" smtClean="0"/>
              <a:t>我，江育勳，</a:t>
            </a:r>
            <a:r>
              <a:rPr lang="en-US" altLang="zh-TW" dirty="0" smtClean="0"/>
              <a:t>Eason</a:t>
            </a:r>
            <a:r>
              <a:rPr lang="zh-TW" altLang="en-US" dirty="0" smtClean="0"/>
              <a:t>，為什麼叫 </a:t>
            </a:r>
            <a:r>
              <a:rPr lang="en-US" altLang="zh-TW" dirty="0" smtClean="0"/>
              <a:t>Eason?</a:t>
            </a:r>
          </a:p>
          <a:p>
            <a:pPr marL="971550" lvl="1" indent="-514350">
              <a:buFont typeface="+mj-lt"/>
              <a:buAutoNum type="alphaUcPeriod"/>
            </a:pPr>
            <a:r>
              <a:rPr lang="zh-TW" altLang="en-US" dirty="0" smtClean="0"/>
              <a:t>很喜歡港星陳奕迅</a:t>
            </a:r>
            <a:endParaRPr lang="en-US" altLang="zh-TW" dirty="0" smtClean="0"/>
          </a:p>
          <a:p>
            <a:pPr marL="971550" lvl="1" indent="-514350">
              <a:buFont typeface="+mj-lt"/>
              <a:buAutoNum type="alphaUcPeriod"/>
            </a:pPr>
            <a:r>
              <a:rPr lang="zh-TW" altLang="en-US" dirty="0" smtClean="0"/>
              <a:t>台積第一個單位是 </a:t>
            </a:r>
            <a:r>
              <a:rPr lang="en-US" altLang="zh-TW" dirty="0" smtClean="0"/>
              <a:t>Equipment Automation (EA)</a:t>
            </a:r>
            <a:r>
              <a:rPr lang="zh-TW" altLang="en-US" dirty="0" smtClean="0"/>
              <a:t>，為了融入，就自取 </a:t>
            </a:r>
            <a:r>
              <a:rPr lang="en-US" altLang="zh-TW" dirty="0" smtClean="0"/>
              <a:t>EA son </a:t>
            </a:r>
            <a:r>
              <a:rPr lang="en-US" altLang="zh-TW" dirty="0" smtClean="0">
                <a:sym typeface="Wingdings" pitchFamily="2" charset="2"/>
              </a:rPr>
              <a:t> Eason</a:t>
            </a:r>
            <a:endParaRPr lang="en-US" altLang="zh-TW" dirty="0" smtClean="0"/>
          </a:p>
          <a:p>
            <a:pPr marL="971550" lvl="1" indent="-514350">
              <a:buFont typeface="+mj-lt"/>
              <a:buAutoNum type="alphaUcPeriod"/>
            </a:pPr>
            <a:r>
              <a:rPr lang="zh-TW" altLang="en-US" dirty="0" smtClean="0"/>
              <a:t>因為 育勳 唸起來很像 </a:t>
            </a:r>
            <a:r>
              <a:rPr lang="en-US" altLang="zh-TW" dirty="0" smtClean="0"/>
              <a:t>Eason</a:t>
            </a:r>
            <a:endParaRPr lang="zh-TW" alt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976" y="3573368"/>
            <a:ext cx="2376000" cy="31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4427984" y="4674840"/>
            <a:ext cx="45000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 smtClean="0">
                <a:solidFill>
                  <a:srgbClr val="0070C0"/>
                </a:solidFill>
              </a:rPr>
              <a:t>換個角度看世界，事情更美好</a:t>
            </a:r>
            <a:r>
              <a:rPr lang="en-US" altLang="zh-TW" sz="2400" b="1" dirty="0" smtClean="0">
                <a:solidFill>
                  <a:srgbClr val="0070C0"/>
                </a:solidFill>
              </a:rPr>
              <a:t>!!</a:t>
            </a:r>
            <a:endParaRPr lang="zh-TW" altLang="en-US" sz="2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271</Words>
  <Application>Microsoft Office PowerPoint</Application>
  <PresentationFormat>如螢幕大小 (4:3)</PresentationFormat>
  <Paragraphs>27</Paragraphs>
  <Slides>7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自我介紹 –  江育勳</vt:lpstr>
      <vt:lpstr>家庭</vt:lpstr>
      <vt:lpstr>成長</vt:lpstr>
      <vt:lpstr>興趣</vt:lpstr>
      <vt:lpstr>投影片 5</vt:lpstr>
      <vt:lpstr>投影片 6</vt:lpstr>
      <vt:lpstr>有獎徵答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aloha</dc:creator>
  <cp:lastModifiedBy>aloha</cp:lastModifiedBy>
  <cp:revision>82</cp:revision>
  <dcterms:created xsi:type="dcterms:W3CDTF">2017-07-04T15:29:02Z</dcterms:created>
  <dcterms:modified xsi:type="dcterms:W3CDTF">2017-07-04T17:45:12Z</dcterms:modified>
</cp:coreProperties>
</file>